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EDD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0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786224-1A55-442C-A66F-F039298DDBA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0E6919-1DC7-4F28-9745-5B5361A32C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uper\Рабочий стол\ЦИПР\Рамки3\1268781771[1].png"/>
          <p:cNvPicPr>
            <a:picLocks noChangeAspect="1" noChangeArrowheads="1"/>
          </p:cNvPicPr>
          <p:nvPr/>
        </p:nvPicPr>
        <p:blipFill>
          <a:blip r:embed="rId2" cstate="print"/>
          <a:srcRect l="19108" r="19746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32" y="2000232"/>
            <a:ext cx="45776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Психологическое игровое  занятие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для детей старшего дошкольного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возраста</a:t>
            </a:r>
          </a:p>
          <a:p>
            <a:endParaRPr lang="ru-RU" sz="1600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           «Дружная команда»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2428868" y="4663203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Подготовила педагог - психолог ГБОУ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црр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детского сада №26</a:t>
            </a:r>
          </a:p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Гонтаревская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М.Н.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515100" cy="11176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71604"/>
            <a:ext cx="6515100" cy="707178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</a:t>
            </a:r>
            <a:r>
              <a:rPr lang="ru-RU" dirty="0" smtClean="0"/>
              <a:t>положительного </a:t>
            </a:r>
            <a:r>
              <a:rPr lang="ru-RU" dirty="0" smtClean="0"/>
              <a:t>эмоционального фона в </a:t>
            </a:r>
            <a:r>
              <a:rPr lang="ru-RU" dirty="0" smtClean="0"/>
              <a:t>группе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группового </a:t>
            </a:r>
            <a:r>
              <a:rPr lang="ru-RU" dirty="0" smtClean="0"/>
              <a:t>единства.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Предупреждение и снижение </a:t>
            </a:r>
            <a:r>
              <a:rPr lang="ru-RU" dirty="0" smtClean="0"/>
              <a:t>тревожности.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Умение договориться и  действовать </a:t>
            </a:r>
            <a:r>
              <a:rPr lang="ru-RU" dirty="0" smtClean="0"/>
              <a:t>согласованно.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доверия и рефлексии.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Снятие напряжения.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-214346"/>
            <a:ext cx="6515100" cy="11216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Игра-разминка «Прикоснись  к синему цвету»</a:t>
            </a:r>
            <a:endParaRPr lang="ru-RU" sz="2000" b="1" dirty="0"/>
          </a:p>
        </p:txBody>
      </p:sp>
      <p:pic>
        <p:nvPicPr>
          <p:cNvPr id="1027" name="Picture 3" descr="C:\Documents and Settings\super\Рабочий стол\под.гр\тренинг\тренинг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2" y="2000232"/>
            <a:ext cx="3257550" cy="2171700"/>
          </a:xfrm>
          <a:prstGeom prst="rect">
            <a:avLst/>
          </a:prstGeom>
          <a:noFill/>
        </p:spPr>
      </p:pic>
      <p:pic>
        <p:nvPicPr>
          <p:cNvPr id="1028" name="Picture 4" descr="C:\Documents and Settings\super\Рабочий стол\под.гр\тренинг\тренинг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1643042"/>
            <a:ext cx="2575941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super\Рабочий стол\под.гр\тренинг\тренинг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6" y="4572000"/>
            <a:ext cx="2771086" cy="376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0034"/>
            <a:ext cx="666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i="1" dirty="0" smtClean="0"/>
              <a:t>Цель: </a:t>
            </a:r>
            <a:r>
              <a:rPr lang="ru-RU" dirty="0" smtClean="0"/>
              <a:t>создание определенного настроения,</a:t>
            </a:r>
          </a:p>
          <a:p>
            <a:r>
              <a:rPr lang="ru-RU" dirty="0" smtClean="0"/>
              <a:t>   или для профилактики утомления, если проводится в середине </a:t>
            </a:r>
          </a:p>
          <a:p>
            <a:r>
              <a:rPr lang="ru-RU" dirty="0" smtClean="0"/>
              <a:t>    занятия.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8" y="4857752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Ход игры: </a:t>
            </a:r>
            <a:r>
              <a:rPr lang="ru-RU" dirty="0" smtClean="0"/>
              <a:t> попросите детей </a:t>
            </a:r>
          </a:p>
          <a:p>
            <a:r>
              <a:rPr lang="ru-RU" dirty="0" smtClean="0"/>
              <a:t>прикоснуться  к чему-нибудь синему  на одежде своего соседа. Затем предложите другие варианты: дотронуться до кроссовок,  светлых волос, до чего-нибудь красного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515100" cy="112166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Игра</a:t>
            </a:r>
            <a:r>
              <a:rPr lang="ru-RU" sz="2000" dirty="0" smtClean="0"/>
              <a:t> </a:t>
            </a:r>
            <a:r>
              <a:rPr lang="ru-RU" sz="2000" b="1" dirty="0" smtClean="0"/>
              <a:t>«Потерялся ребенок»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i="1" dirty="0" smtClean="0"/>
              <a:t>Цель: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развивает слуховое восприятие.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super\Рабочий стол\под.гр\тренинг\тренинг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61" y="2000232"/>
            <a:ext cx="3393305" cy="2262203"/>
          </a:xfrm>
          <a:prstGeom prst="rect">
            <a:avLst/>
          </a:prstGeom>
          <a:noFill/>
        </p:spPr>
      </p:pic>
      <p:pic>
        <p:nvPicPr>
          <p:cNvPr id="1026" name="Picture 2" descr="C:\Documents and Settings\super\Рабочий стол\под.гр\тренинг\тренинг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896" y="4429125"/>
            <a:ext cx="2968215" cy="3071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67" y="4643438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Ход игры:</a:t>
            </a:r>
            <a:r>
              <a:rPr lang="ru-RU" dirty="0" smtClean="0"/>
              <a:t> « Давайте представим, что мы в лесу. Что мы там делаем? Конечно, собираем грибы или </a:t>
            </a:r>
            <a:r>
              <a:rPr lang="ru-RU" dirty="0" smtClean="0"/>
              <a:t>ягоды., гуляем. Но </a:t>
            </a:r>
            <a:r>
              <a:rPr lang="ru-RU" dirty="0" smtClean="0"/>
              <a:t>один из нас потерялся. Мы очень обеспокоены и  громко и ласково зовем его, например: «Ау, Сашенька!». «Потерявшийся» ребенок стоит спиной к группе и угадывает, кто его позвал»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515100" cy="112166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Игра  «Котенок»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Цели: </a:t>
            </a:r>
            <a:r>
              <a:rPr lang="ru-RU" sz="2000" dirty="0" smtClean="0"/>
              <a:t>помогает детям выразить свои эмоции, снять напряжение, проявить способность к сопереживанию.</a:t>
            </a:r>
            <a:endParaRPr lang="ru-RU" sz="2000" dirty="0"/>
          </a:p>
        </p:txBody>
      </p:sp>
      <p:pic>
        <p:nvPicPr>
          <p:cNvPr id="5" name="Picture 4" descr="C:\Documents and Settings\super\Рабочий стол\под.гр\тренинг\тренинг 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643042"/>
            <a:ext cx="2996239" cy="2928958"/>
          </a:xfrm>
          <a:prstGeom prst="rect">
            <a:avLst/>
          </a:prstGeom>
          <a:noFill/>
        </p:spPr>
      </p:pic>
      <p:pic>
        <p:nvPicPr>
          <p:cNvPr id="6" name="Picture 5" descr="C:\Documents and Settings\super\Рабочий стол\под.гр\тренинг\тренинг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412" y="1643043"/>
            <a:ext cx="2855422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8" y="4857752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Инструкция: </a:t>
            </a:r>
            <a:r>
              <a:rPr lang="ru-RU" dirty="0" smtClean="0"/>
              <a:t> « Кто хочет, чтобы ему подарили котенка? А у кого дома есть кошка? Представьте: мама принесла домой маленького котенка. Он </a:t>
            </a:r>
            <a:r>
              <a:rPr lang="ru-RU" dirty="0" err="1" smtClean="0"/>
              <a:t>испуган:он</a:t>
            </a:r>
            <a:r>
              <a:rPr lang="ru-RU" dirty="0" smtClean="0"/>
              <a:t> </a:t>
            </a:r>
            <a:r>
              <a:rPr lang="ru-RU" dirty="0" smtClean="0"/>
              <a:t>ведь первый раз в новом доме. Кто может показать , как двигается  этот котенок? Мы сейчас разобьемся на пары, и один из  пары  будет изображать  такого котенка. Выходите ,котята, в центр, покажите, как вам страшно в новом доме.  Начинаем играть: пусть каждый из детей познакомиться со своим котенком, успокоит его, чтобы он перестал бояться. Приласкает его и уговорит уснуть на коврике». Когда «котята» заснут, игра заканчивается.</a:t>
            </a: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515100" cy="11216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Игра «На Острове»</a:t>
            </a:r>
            <a:br>
              <a:rPr lang="ru-RU" sz="2000" b="1" dirty="0" smtClean="0"/>
            </a:br>
            <a:r>
              <a:rPr lang="ru-RU" sz="1800" dirty="0" smtClean="0"/>
              <a:t>Цели: развивает сообразительность,  быстроту реакции и координацию, умение действовать </a:t>
            </a:r>
            <a:r>
              <a:rPr lang="ru-RU" sz="1800" dirty="0" smtClean="0"/>
              <a:t>сообща.</a:t>
            </a:r>
            <a:endParaRPr lang="ru-RU" sz="2000" dirty="0"/>
          </a:p>
        </p:txBody>
      </p:sp>
      <p:pic>
        <p:nvPicPr>
          <p:cNvPr id="3074" name="Picture 2" descr="C:\Documents and Settings\super\Рабочий стол\под.гр\тренинг\тренинг 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214414"/>
            <a:ext cx="3143250" cy="2169695"/>
          </a:xfrm>
          <a:prstGeom prst="rect">
            <a:avLst/>
          </a:prstGeom>
          <a:noFill/>
        </p:spPr>
      </p:pic>
      <p:pic>
        <p:nvPicPr>
          <p:cNvPr id="3075" name="Picture 3" descr="C:\Documents and Settings\super\Рабочий стол\под.гр\тренинг\тренинг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1142976"/>
            <a:ext cx="2858425" cy="2286016"/>
          </a:xfrm>
          <a:prstGeom prst="rect">
            <a:avLst/>
          </a:prstGeom>
          <a:noFill/>
        </p:spPr>
      </p:pic>
      <p:pic>
        <p:nvPicPr>
          <p:cNvPr id="3076" name="Picture 4" descr="C:\Documents and Settings\super\Рабочий стол\под.гр\тренинг\тренинг 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3929058"/>
            <a:ext cx="2853733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66" y="3929058"/>
            <a:ext cx="32861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Инструкция: </a:t>
            </a:r>
            <a:r>
              <a:rPr lang="ru-RU" dirty="0" smtClean="0"/>
              <a:t>разделить детей на группы. Из газет составить «острова» для каждой </a:t>
            </a:r>
            <a:r>
              <a:rPr lang="ru-RU" dirty="0" smtClean="0"/>
              <a:t>команды. </a:t>
            </a:r>
            <a:r>
              <a:rPr lang="ru-RU" dirty="0" smtClean="0"/>
              <a:t>Их нельзя ни рвать, ни раздвигать.</a:t>
            </a:r>
          </a:p>
          <a:p>
            <a:r>
              <a:rPr lang="ru-RU" dirty="0" smtClean="0"/>
              <a:t>Задача детей: всей командой разместиться на этом острове.</a:t>
            </a:r>
          </a:p>
          <a:p>
            <a:r>
              <a:rPr lang="ru-RU" dirty="0" smtClean="0"/>
              <a:t>Игра проходит в несколько  этапов. На каждом этапе  убирается часть газет и «островки» становятся меньше.</a:t>
            </a:r>
          </a:p>
          <a:p>
            <a:r>
              <a:rPr lang="ru-RU" dirty="0" smtClean="0"/>
              <a:t>Выигрывает та команда, которая смогла разместиться на самом маленьком пространстве.</a:t>
            </a:r>
          </a:p>
          <a:p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515100" cy="11216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Игра   «путаница»</a:t>
            </a:r>
            <a:br>
              <a:rPr lang="ru-RU" sz="2000" b="1" dirty="0" smtClean="0"/>
            </a:br>
            <a:r>
              <a:rPr lang="ru-RU" sz="1800" dirty="0" smtClean="0"/>
              <a:t>Цель:  </a:t>
            </a:r>
            <a:r>
              <a:rPr lang="ru-RU" sz="1800" dirty="0" smtClean="0"/>
              <a:t>формирование группового единства.</a:t>
            </a:r>
            <a:endParaRPr lang="ru-RU" sz="2000" b="1" dirty="0"/>
          </a:p>
        </p:txBody>
      </p:sp>
      <p:pic>
        <p:nvPicPr>
          <p:cNvPr id="4098" name="Picture 2" descr="C:\Documents and Settings\super\Рабочий стол\под.гр\тренинг\тренинг 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928662"/>
            <a:ext cx="2857498" cy="2551725"/>
          </a:xfrm>
          <a:prstGeom prst="rect">
            <a:avLst/>
          </a:prstGeom>
          <a:noFill/>
        </p:spPr>
      </p:pic>
      <p:pic>
        <p:nvPicPr>
          <p:cNvPr id="4099" name="Picture 3" descr="C:\Documents and Settings\super\Рабочий стол\под.гр\тренинг\тренинг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6" y="4000496"/>
            <a:ext cx="3021820" cy="3357586"/>
          </a:xfrm>
          <a:prstGeom prst="rect">
            <a:avLst/>
          </a:prstGeom>
          <a:noFill/>
        </p:spPr>
      </p:pic>
      <p:pic>
        <p:nvPicPr>
          <p:cNvPr id="4100" name="Picture 4" descr="C:\Documents and Settings\super\Рабочий стол\под.гр\тренинг\тренинг 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000100"/>
            <a:ext cx="3066766" cy="250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8" y="3857620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Инструкция. </a:t>
            </a:r>
            <a:r>
              <a:rPr lang="ru-RU" dirty="0" smtClean="0"/>
              <a:t>Выбирается водящий. Он выходит из комнаты. Остальные дети берутся за руки и образуют круг.  Не разжимая рук, они начинают запутываться – кто как </a:t>
            </a:r>
            <a:r>
              <a:rPr lang="ru-RU" dirty="0" smtClean="0"/>
              <a:t> умеет</a:t>
            </a:r>
            <a:r>
              <a:rPr lang="ru-RU" dirty="0" smtClean="0"/>
              <a:t>. Когда образовалась путаница, водящий входит в комнату и распутывает их, не разжимая рук у детей.</a:t>
            </a:r>
            <a:endParaRPr lang="ru-RU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515100" cy="11216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Игры «Снежинка» и «Непослушный шарик»</a:t>
            </a:r>
            <a:br>
              <a:rPr lang="ru-RU" sz="2000" b="1" dirty="0" smtClean="0"/>
            </a:br>
            <a:r>
              <a:rPr lang="ru-RU" sz="1800" dirty="0" smtClean="0"/>
              <a:t>Цели:  способствует развитию сотрудничества, умению договориться, действовать согласованно.</a:t>
            </a:r>
            <a:endParaRPr lang="ru-RU" sz="2000" b="1" dirty="0"/>
          </a:p>
        </p:txBody>
      </p:sp>
      <p:pic>
        <p:nvPicPr>
          <p:cNvPr id="5122" name="Picture 2" descr="C:\Documents and Settings\super\Рабочий стол\под.гр\тренинг\тренинг 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2" y="1214414"/>
            <a:ext cx="3536181" cy="2357454"/>
          </a:xfrm>
          <a:prstGeom prst="rect">
            <a:avLst/>
          </a:prstGeom>
          <a:noFill/>
        </p:spPr>
      </p:pic>
      <p:pic>
        <p:nvPicPr>
          <p:cNvPr id="2050" name="Picture 2" descr="C:\Documents and Settings\super\Рабочий стол\под.гр\тренинг\тренинг 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60" y="4572000"/>
            <a:ext cx="3471499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66" y="364330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Инструкция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Из готовых снежинок  дети  все вместе выкладывают на полу одну большую снежинку. При этом нельзя разговаривать  и общаться друг с другом.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81" y="785814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Инструкция.  </a:t>
            </a:r>
            <a:r>
              <a:rPr lang="ru-RU" dirty="0" smtClean="0"/>
              <a:t>Дети становятся в круг и берутся за руки. Их </a:t>
            </a:r>
            <a:r>
              <a:rPr lang="ru-RU" dirty="0" err="1" smtClean="0"/>
              <a:t>задача-не</a:t>
            </a:r>
            <a:r>
              <a:rPr lang="ru-RU" dirty="0" smtClean="0"/>
              <a:t> </a:t>
            </a:r>
            <a:r>
              <a:rPr lang="ru-RU" dirty="0" smtClean="0"/>
              <a:t>размыкая рук </a:t>
            </a:r>
            <a:r>
              <a:rPr lang="ru-RU" dirty="0" smtClean="0"/>
              <a:t> удержать </a:t>
            </a:r>
            <a:r>
              <a:rPr lang="ru-RU" dirty="0" smtClean="0"/>
              <a:t>в воздухе  воздушный шарик.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Используемая  литература: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Крюкова С.В., </a:t>
            </a:r>
            <a:r>
              <a:rPr lang="ru-RU" sz="1800" dirty="0" err="1" smtClean="0"/>
              <a:t>Слободяник</a:t>
            </a:r>
            <a:r>
              <a:rPr lang="ru-RU" sz="1800" dirty="0" smtClean="0"/>
              <a:t> Н.П. Удивляюсь, злюсь, боюсь, хвастаюсь и радуюсь. – М.: Генезис, 2011.</a:t>
            </a:r>
          </a:p>
          <a:p>
            <a:r>
              <a:rPr lang="ru-RU" sz="1800" dirty="0" err="1" smtClean="0"/>
              <a:t>Изард</a:t>
            </a:r>
            <a:r>
              <a:rPr lang="ru-RU" sz="1800" dirty="0" smtClean="0"/>
              <a:t> К.Е. Эмоции человека. – М., 1980.</a:t>
            </a:r>
          </a:p>
          <a:p>
            <a:r>
              <a:rPr lang="ru-RU" sz="1800" dirty="0" smtClean="0"/>
              <a:t>Казанская О.А. Игры в самих себя. – М.,1994</a:t>
            </a:r>
          </a:p>
          <a:p>
            <a:r>
              <a:rPr lang="ru-RU" sz="1800" dirty="0" smtClean="0"/>
              <a:t>Чистякова Г.И. </a:t>
            </a:r>
            <a:r>
              <a:rPr lang="ru-RU" sz="1800" dirty="0" err="1" smtClean="0"/>
              <a:t>Психогимнастика</a:t>
            </a:r>
            <a:r>
              <a:rPr lang="ru-RU" sz="1800" dirty="0" smtClean="0"/>
              <a:t>.  - М., 1990.</a:t>
            </a:r>
          </a:p>
          <a:p>
            <a:r>
              <a:rPr lang="ru-RU" sz="1800" dirty="0" err="1" smtClean="0"/>
              <a:t>Чернецкая</a:t>
            </a:r>
            <a:r>
              <a:rPr lang="ru-RU" sz="1800" dirty="0" smtClean="0"/>
              <a:t> Л.В. Психологические игры и тренинги в детском саду. – Ростов </a:t>
            </a:r>
            <a:r>
              <a:rPr lang="ru-RU" sz="1800" dirty="0" err="1" smtClean="0"/>
              <a:t>н</a:t>
            </a:r>
            <a:r>
              <a:rPr lang="ru-RU" sz="1800" dirty="0" smtClean="0"/>
              <a:t>/Д: Феникс, 2006.</a:t>
            </a:r>
          </a:p>
          <a:p>
            <a:r>
              <a:rPr lang="ru-RU" sz="1800" dirty="0" err="1" smtClean="0"/>
              <a:t>Хухлаева</a:t>
            </a:r>
            <a:r>
              <a:rPr lang="ru-RU" sz="1800" dirty="0" smtClean="0"/>
              <a:t> О.В., </a:t>
            </a:r>
            <a:r>
              <a:rPr lang="ru-RU" sz="1800" dirty="0" err="1" smtClean="0"/>
              <a:t>Хухлаев</a:t>
            </a:r>
            <a:r>
              <a:rPr lang="ru-RU" sz="1800" dirty="0" smtClean="0"/>
              <a:t> О.Е., Первушина И.М. Тропинка к своему Я: Как сохранить психологическое здоровье дошкольников. – М.: Генезис, 2011.</a:t>
            </a: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1170</TotalTime>
  <Words>590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задачи:</vt:lpstr>
      <vt:lpstr>Игра-разминка «Прикоснись  к синему цвету»</vt:lpstr>
      <vt:lpstr>Игра «Потерялся ребенок» Цель: развивает слуховое восприятие.</vt:lpstr>
      <vt:lpstr>Игра  «Котенок» Цели: помогает детям выразить свои эмоции, снять напряжение, проявить способность к сопереживанию.</vt:lpstr>
      <vt:lpstr>Игра «На Острове» Цели: развивает сообразительность,  быстроту реакции и координацию, умение действовать сообща.</vt:lpstr>
      <vt:lpstr>Игра   «путаница» Цель:  формирование группового единства.</vt:lpstr>
      <vt:lpstr>Игры «Снежинка» и «Непослушный шарик» Цели:  способствует развитию сотрудничества, умению договориться, действовать согласованно.</vt:lpstr>
      <vt:lpstr>Используемая  литература: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111</cp:revision>
  <dcterms:created xsi:type="dcterms:W3CDTF">2013-02-04T08:37:16Z</dcterms:created>
  <dcterms:modified xsi:type="dcterms:W3CDTF">2013-04-17T06:06:42Z</dcterms:modified>
</cp:coreProperties>
</file>