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80" r:id="rId3"/>
    <p:sldId id="279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8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295C6-4B3A-4624-AEAC-E30E919182E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C6CE-9ED2-4AAB-BF26-0FADD4B7D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C6CE-9ED2-4AAB-BF26-0FADD4B7DB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16285C-9F2B-4BE1-9984-9BB62824F18E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D1154-F5DE-4BBE-AC16-3EEACA01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хательные упражнения и игр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42928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49190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«Дед Мороз»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подул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Дед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Мороз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воздухе морозном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Полетели, закружились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Ледяные звезды.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берут снежинки на ниточках и долго дуют на них,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наблюдая за кружением снежинок, пока педагог читает стихотворение.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Кружатся снежинки в воздухе морозном.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Падают на землю кружевные звезды.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одна упала на мою ладошку.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Ой, не тай, снежинка, подожди немножко.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1" name="Picture 3" descr="http://mynew-year.ru/_ph/3/2/455857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00372"/>
            <a:ext cx="5143496" cy="364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86021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«Пузырь»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Эй, мышонок, посмотри,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Звать к себе, помахивая кистями.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пускаем пузыри: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Синий, красный,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называнием каждого цвета, сильно надуть щеки и быстро выдохнуть.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Выбирай себе любой!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5" name="Picture 5" descr="http://m2.vgorode.ru/4932517/59083269/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6381752" cy="4572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316311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«Ветер» 1.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Дует легкий ветерок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ф-ф-ф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качает так листок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ф-ф-ф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Выдох спокойный, ненапряженный.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Дует сильный ветерок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ф-ф-ф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качает так листок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ф-ф-ф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Активный выдох.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Дует ветерок, качаются листочки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поют свои песенки.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Осенние листочки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веточках сидят,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Осенние листочки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 говорят;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Осиновый – а-а-а-…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Рябиновый –и-и-и…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Березовый – о-о-о…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Дубовый –у-у-у…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 descr="http://stat18.privet.ru/lr/0b1b2390de36ac4964ba913ae6664a9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048110" cy="3429024"/>
          </a:xfrm>
          <a:prstGeom prst="rect">
            <a:avLst/>
          </a:prstGeom>
          <a:noFill/>
        </p:spPr>
      </p:pic>
      <p:pic>
        <p:nvPicPr>
          <p:cNvPr id="9221" name="Picture 5" descr="http://www.stihi.ru/pics/2010/10/12/6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71768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0392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«Ветер» 2.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Вытянуть губы вперед трубочкой, как при звуке «у»,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произнести длительный выдох.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666900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«Аромат цветов»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через нос делают спокойный вдох,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задерживают дыхание и продолжительно выдыхают, произносят «А – ах!»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апреле, в апреле луга запестрели.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прогулки букеты приносим в апреле.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Крапивы немного домой притащи 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бабушка сварит зеленые  щи.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7" name="Picture 5" descr="http://pix.com.ua/db/people/childrens/children1/b-651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429024" cy="4071966"/>
          </a:xfrm>
          <a:prstGeom prst="rect">
            <a:avLst/>
          </a:prstGeom>
          <a:noFill/>
        </p:spPr>
      </p:pic>
      <p:pic>
        <p:nvPicPr>
          <p:cNvPr id="8199" name="Picture 7" descr="http://im0-tub-ru.yandex.net/i?id=511985163-6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51685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«Дятел»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на выдохе произносят как можно дольше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д-д-д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ударяя кулачками друг о друга.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http://www.tunnel.ru/userfiles/ck/images/172/Dyate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54832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«Корова»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указательные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альцы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приставляют к голове («рога»),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делают глубокий вдох через нос,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немного задерживают дыхание и на выдохе продолжительно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тянут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у…», стараясь, чтобы звук был ровным.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Picture 3" descr="http://cs11216.userapi.com/u968029/-5/x_9dfa8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753100" cy="471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39528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200024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Желаем успеха !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214422"/>
            <a:ext cx="8229600" cy="1985978"/>
          </a:xfrm>
        </p:spPr>
        <p:txBody>
          <a:bodyPr/>
          <a:lstStyle/>
          <a:p>
            <a:r>
              <a:rPr lang="ru-RU" dirty="0" smtClean="0"/>
              <a:t>Презентацию подготовила: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226670"/>
          </a:xfrm>
        </p:spPr>
        <p:txBody>
          <a:bodyPr/>
          <a:lstStyle/>
          <a:p>
            <a:r>
              <a:rPr lang="ru-RU" dirty="0" smtClean="0"/>
              <a:t>Учитель – логопед  ГБОУ </a:t>
            </a:r>
            <a:r>
              <a:rPr lang="ru-RU" dirty="0" err="1" smtClean="0"/>
              <a:t>д</a:t>
            </a:r>
            <a:r>
              <a:rPr lang="ru-RU" dirty="0" smtClean="0"/>
              <a:t>/с № 2645</a:t>
            </a:r>
          </a:p>
          <a:p>
            <a:r>
              <a:rPr lang="ru-RU" dirty="0" err="1" smtClean="0"/>
              <a:t>Паскалова</a:t>
            </a:r>
            <a:r>
              <a:rPr lang="ru-RU" dirty="0" smtClean="0"/>
              <a:t> Ольга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5009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Правильное дыхание очень важно для развития речи, так как дыхательная система - это энергетическая база для речевой системы. Дыхание влияет на звукопроизношение, артикуляцию и развитие голоса. 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Регулярные занятия дыхательной гимнастикой способствуют воспитанию правильного речевого дыхания с удлиненным, постепенным выдохом, что позволяет получить запас воздуха для произнесения различных по длине отрезков.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2-tub-ru.yandex.net/i?id=138136896-5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00438"/>
            <a:ext cx="2857520" cy="2928948"/>
          </a:xfrm>
          <a:prstGeom prst="rect">
            <a:avLst/>
          </a:prstGeom>
          <a:noFill/>
        </p:spPr>
      </p:pic>
      <p:pic>
        <p:nvPicPr>
          <p:cNvPr id="2052" name="Picture 4" descr="http://batona.net/uploads/posts/2012-04/1335511009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572000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85762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3200" dirty="0" smtClean="0"/>
              <a:t>. Увеличение подвижности грудной клетки.</a:t>
            </a:r>
            <a:br>
              <a:rPr lang="ru-RU" sz="3200" dirty="0" smtClean="0"/>
            </a:br>
            <a:r>
              <a:rPr lang="ru-RU" sz="3200" dirty="0" smtClean="0"/>
              <a:t>2. Активизация всех дыхательных мышц. </a:t>
            </a:r>
            <a:br>
              <a:rPr lang="ru-RU" sz="3200" dirty="0" smtClean="0"/>
            </a:br>
            <a:r>
              <a:rPr lang="ru-RU" sz="3200" dirty="0" smtClean="0"/>
              <a:t>3. Увеличение жизненной емкости легких.</a:t>
            </a:r>
            <a:br>
              <a:rPr lang="ru-RU" sz="3200" dirty="0" smtClean="0"/>
            </a:br>
            <a:r>
              <a:rPr lang="ru-RU" sz="3200" dirty="0" smtClean="0"/>
              <a:t>4. Устранение застойных явлений. 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7181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Задачи: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Цель:</a:t>
            </a:r>
          </a:p>
          <a:p>
            <a:r>
              <a:rPr lang="ru-RU" sz="2800" dirty="0" smtClean="0"/>
              <a:t>1. развитие глубокого вдоха и длительного выдоха; 2.выработка у детей умения правильно дышать в процессе речи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79750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етер и листья»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делают глубокий вдох, задерживают дыхание и на выдохе,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раскачивая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поднятыми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руками,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произносят звук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на одном выдохе произносят несколько раз звук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делая ступенчатый выдох, и постепенно опускают руки вниз («листья опадают»)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1" name="Picture 3" descr="http://img-fotki.yandex.ru/get/5410/103064218.1ea/0_67f7b_b34fd99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344855" cy="4371956"/>
          </a:xfrm>
          <a:prstGeom prst="rect">
            <a:avLst/>
          </a:prstGeom>
          <a:noFill/>
        </p:spPr>
      </p:pic>
      <p:pic>
        <p:nvPicPr>
          <p:cNvPr id="17413" name="Picture 5" descr="http://www.interfotki.ru/content/photo/14/67/146737/j1ldwx_c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382428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69034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«Пчела»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Пчелка, гуди,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Легко взмахивают кистями рук.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поле лети.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поля лети 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Медок неси.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Ж-ж-ж…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Вращать перед собой указательными пальцами,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продолжительно произнося на выдохе звук «ж».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конце сделать активный короткий вдох и, быстро выдыхая, сказать: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7" name="Picture 3" descr="http://img0.liveinternet.ru/images/attach/c/0/42/670/42670397_38897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496"/>
            <a:ext cx="3214710" cy="3586160"/>
          </a:xfrm>
          <a:prstGeom prst="rect">
            <a:avLst/>
          </a:prstGeom>
          <a:noFill/>
        </p:spPr>
      </p:pic>
      <p:pic>
        <p:nvPicPr>
          <p:cNvPr id="16389" name="Picture 5" descr="http://nashol.com/images/stories/Pche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684411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«Ежик»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активного вдоха через нос ребята на выдохе произносят «пых 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пых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энергично работая мышцами живота.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Встретил в чаще еж ежа.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Как погода, еж?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Свежа.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пошли домой дрожа,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Съежась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сгорбясь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два ежа.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3" name="Picture 3" descr="http://i.photop5.ru/u/8a/5c3237cb82d8cf3b805552c66e0159/-/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00372"/>
            <a:ext cx="3429024" cy="2943213"/>
          </a:xfrm>
          <a:prstGeom prst="rect">
            <a:avLst/>
          </a:prstGeom>
          <a:noFill/>
        </p:spPr>
      </p:pic>
      <p:pic>
        <p:nvPicPr>
          <p:cNvPr id="15365" name="Picture 5" descr="http://img.liveinternet.ru/images/attach/2/6096/6096880_574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21471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481144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«Пожалеем Мишку»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дуют на ладошку как можно дольше, стараясь,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воздух выходил равномерной струей.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Мишка наш совсем здоров-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Даже танцевать готов.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 и веселье у куклы и Мишки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Полечку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пляшут без передышки.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39" name="Picture 3" descr="http://cs305514.userapi.com/v305514325/4180/9_OG9ubGFv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790972" cy="4000528"/>
          </a:xfrm>
          <a:prstGeom prst="rect">
            <a:avLst/>
          </a:prstGeom>
          <a:noFill/>
        </p:spPr>
      </p:pic>
      <p:pic>
        <p:nvPicPr>
          <p:cNvPr id="14341" name="Picture 5" descr="http://www.marttoys.ru/catalogue/gotz/759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14356"/>
            <a:ext cx="314327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49037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«Шарик»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Шарик мой воздушный.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ты непослушный!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Зачем ты отвязался,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Зачем помчался ввысь?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Вернись скорее, шарик!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Вернись!...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Поднять руки вверх – вдох,  медленно опускать вниз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длительный выдох с произнесением звука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Ш-ш-ш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 descr="http://u.jimdo.com/www25/o/secb9f37e1e4339d7/img/i3ee02cf8de11a3f4/1279249261/std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571744"/>
            <a:ext cx="3357585" cy="3305172"/>
          </a:xfrm>
          <a:prstGeom prst="rect">
            <a:avLst/>
          </a:prstGeom>
          <a:noFill/>
        </p:spPr>
      </p:pic>
      <p:pic>
        <p:nvPicPr>
          <p:cNvPr id="13317" name="Picture 5" descr="http://forum.grodno.net/index.php?PHPSESSID=690niub0bs2b2k80tbm96qsde0&amp;action=dlattach;topic=556388.0;attach=339605;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857652" cy="5510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326</Words>
  <Application>Microsoft Office PowerPoint</Application>
  <PresentationFormat>Экран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Презентацию подготовила: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2013-04-04T15:17:15Z</dcterms:created>
  <dcterms:modified xsi:type="dcterms:W3CDTF">2013-04-08T04:49:09Z</dcterms:modified>
</cp:coreProperties>
</file>