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eli.mama.lt/uploads/Idomybes/vainik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966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Игры с природными материалами</a:t>
            </a:r>
            <a:endParaRPr lang="ru-RU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14818"/>
            <a:ext cx="6400800" cy="17145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Группы № 2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Белова Е. Ю.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857760"/>
            <a:ext cx="5486400" cy="1314440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Игры с природным материалом - это первый шаг на пути познания ребенком окружающего его природного мира, на пути освоения им опыта взаимодействия с природой.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J:\игры с природным материалом\DSC095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02410" y="-6215130"/>
            <a:ext cx="3071834" cy="14630400"/>
          </a:xfrm>
          <a:prstGeom prst="rect">
            <a:avLst/>
          </a:prstGeom>
          <a:noFill/>
        </p:spPr>
      </p:pic>
      <p:pic>
        <p:nvPicPr>
          <p:cNvPr id="2051" name="Picture 3" descr="J:\игры с природным материалом\DSC095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453" y="517879"/>
            <a:ext cx="5119753" cy="383981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img0.liveinternet.ru/images/attach/c/6/91/939/91939802_1b7b56f5d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142955"/>
            <a:ext cx="6572296" cy="492922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3008313" cy="135732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 проведения игр с природными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материалами: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00240"/>
            <a:ext cx="3008313" cy="4125923"/>
          </a:xfrm>
        </p:spPr>
        <p:txBody>
          <a:bodyPr>
            <a:normAutofit/>
          </a:bodyPr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приобретение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новых знаний путём самостоятельного поиска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FontTx/>
              <a:buChar char="-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ктивизация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исследовательской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игровой деятельности.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J:\игры с природным материалом\DSC0956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214422"/>
            <a:ext cx="457203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Задачи игр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b="1" dirty="0" smtClean="0"/>
              <a:t>- </a:t>
            </a:r>
            <a:r>
              <a:rPr lang="ru-RU" sz="2000" dirty="0" smtClean="0"/>
              <a:t>развивать у детей фантазию, память, внимание, мышление;</a:t>
            </a:r>
          </a:p>
          <a:p>
            <a:r>
              <a:rPr lang="ru-RU" sz="2000" dirty="0" smtClean="0"/>
              <a:t>- развивать умение детей взаимодействовать друг с другом;</a:t>
            </a:r>
          </a:p>
          <a:p>
            <a:r>
              <a:rPr lang="ru-RU" sz="2000" dirty="0" smtClean="0"/>
              <a:t>- способствовать развитию чувственного опыта детей, развивать их сенсорные </a:t>
            </a:r>
            <a:r>
              <a:rPr lang="ru-RU" sz="2000" dirty="0" smtClean="0"/>
              <a:t>способности;</a:t>
            </a:r>
            <a:endParaRPr lang="ru-RU" sz="2000" dirty="0" smtClean="0"/>
          </a:p>
          <a:p>
            <a:r>
              <a:rPr lang="ru-RU" sz="2000" dirty="0" smtClean="0"/>
              <a:t>- формировать нравственные качества: самостоятельность, </a:t>
            </a:r>
            <a:r>
              <a:rPr lang="ru-RU" sz="2000" dirty="0" smtClean="0"/>
              <a:t>инициативность, </a:t>
            </a:r>
            <a:r>
              <a:rPr lang="ru-RU" sz="2000" dirty="0" smtClean="0"/>
              <a:t>уверенность в собственных силах.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Лена\Рабочий стол\фото 13\P10400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282700"/>
            <a:ext cx="5111750" cy="464663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Игра: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«Что изменилось?»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1600" dirty="0" smtClean="0"/>
              <a:t>Игра развивает память и внимание детей.</a:t>
            </a:r>
          </a:p>
          <a:p>
            <a:pPr algn="ctr"/>
            <a:r>
              <a:rPr lang="ru-RU" sz="1600" dirty="0" smtClean="0"/>
              <a:t>Для знакомства детей с природными материалами проводится  игра «Что изменилось?». Сначала, дети с воспитателем называют предметы, фигурирующие в игре: орехи, шишки, жёлуди, ракушки, камни, вата. После ознакомления, воспитатель раскладывает предметы, а дети запоминают их расположение. Затем дети закрывают глаза, а воспитатель меняет расположение предметов или убирает один из них.</a:t>
            </a:r>
          </a:p>
          <a:p>
            <a:pPr algn="ctr"/>
            <a:r>
              <a:rPr lang="ru-RU" sz="1600" dirty="0" smtClean="0"/>
              <a:t> </a:t>
            </a:r>
            <a:r>
              <a:rPr lang="ru-RU" sz="1600" u="sng" dirty="0" smtClean="0"/>
              <a:t>Задача детей</a:t>
            </a:r>
            <a:r>
              <a:rPr lang="ru-RU" sz="1600" dirty="0" smtClean="0"/>
              <a:t> определить что изменилось.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J:\игры с природным материалом\DSC0956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928802"/>
            <a:ext cx="492922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84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Игра: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«Загадочные мешочки»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/>
              <a:t>Эта игра направлена на формирование сенсорного восприятия детей и на развитие тактильных способностей.</a:t>
            </a:r>
          </a:p>
          <a:p>
            <a:pPr algn="ctr"/>
            <a:r>
              <a:rPr lang="ru-RU" sz="1600" dirty="0" smtClean="0"/>
              <a:t>В одинаковых мешочках лежат разные природные материалы (шишки, жёлуди, ракушки, орехи и др.). Каждый ребёнок выбирает мешочек и на ощупь определяет, что в нём. </a:t>
            </a:r>
          </a:p>
          <a:p>
            <a:pPr algn="ctr"/>
            <a:r>
              <a:rPr lang="ru-RU" sz="1600" dirty="0" smtClean="0"/>
              <a:t>Второй вариант игры: мешочки можно подвесить на верёвке, а детям, по очереди,  завязывают глаза и </a:t>
            </a:r>
            <a:r>
              <a:rPr lang="ru-RU" sz="1600" dirty="0" smtClean="0"/>
              <a:t>подводят к мешочкам. </a:t>
            </a:r>
            <a:r>
              <a:rPr lang="ru-RU" sz="1600" dirty="0" smtClean="0"/>
              <a:t>Ребёнок выбирает мешочек, ощупывает его и определяет, что в нём.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J:\DCIM\104_PANA\P104006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714488"/>
            <a:ext cx="500066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1281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«Попади в кольцо»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14488"/>
            <a:ext cx="3008313" cy="4411675"/>
          </a:xfrm>
        </p:spPr>
        <p:txBody>
          <a:bodyPr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Игра формирует умение детей взаимодействовать друг с другом. 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 же эта игра может использоваться для дыхательных упражнений.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двух сдвинутых столах в середине, лежат два маленький обруча, а вокруг них  комочки ваты.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Задача детей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дуть на ватные шарики так, чтобы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все комочки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попали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обручи.</a:t>
            </a:r>
          </a:p>
          <a:p>
            <a:endParaRPr lang="ru-RU" dirty="0"/>
          </a:p>
        </p:txBody>
      </p:sp>
      <p:pic>
        <p:nvPicPr>
          <p:cNvPr id="5" name="Содержимое 4" descr="J:\игры с природным материалом\DSC0957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357298"/>
            <a:ext cx="4286280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«Найди орешки для белочки»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571612"/>
            <a:ext cx="3008313" cy="4554551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Игра формирует умение детей взаимодействовать друг с другом.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Игра способствует развитию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сенсорного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опыта детей.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столе стоит коробка. В ней насыпаны опилки, в которых спрятаны орехи, камушки, стеклянные шарики, шишки и другие природные материалы.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Задача детей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выбрать из опилок все орехи.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J:\DCIM\104_PANA\P104006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785926"/>
            <a:ext cx="464347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8424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«Помоги Золушке»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85926"/>
            <a:ext cx="3008313" cy="4340237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Игра развивает мелкую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моторику, внимание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обогощает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сенсорный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опыт детей. 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 же в этой игре дети учатся взаимодействовать друг с другом.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столе стоит тарелка, в которой перемешана фасоль с горохом. </a:t>
            </a:r>
          </a:p>
          <a:p>
            <a:pPr algn="ctr"/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Задача детей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отделить фасоль от гороха и разложить их в разные тарелки.</a:t>
            </a:r>
          </a:p>
          <a:p>
            <a:pPr algn="ctr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J:\DCIM\104_PANA\P104006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428736"/>
            <a:ext cx="457203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128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«Повтори картинку»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формирует такие качества как: самостоятельность, инициатива, умение взаимодействовать друг с другом.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 развивает фантазию, мышление,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композиционные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умения, а так же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обогащает сенсорный опыт детей.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столе лежит смазанная пластилином доска, а так же различные природные материалы (ракушки, скорлупа от орехов, горох) и образец картинки. </a:t>
            </a:r>
          </a:p>
          <a:p>
            <a:pPr algn="ctr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Задача детей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картинку  по образцу.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более старших детей задачу можно усложнить. Дети делают картинку не по образцу, а фантазируют на любую, заданную тему.</a:t>
            </a:r>
          </a:p>
          <a:p>
            <a:endParaRPr lang="ru-RU" dirty="0"/>
          </a:p>
        </p:txBody>
      </p:sp>
      <p:pic>
        <p:nvPicPr>
          <p:cNvPr id="5" name="Содержимое 4" descr="J:\игры с природным материалом\DSC0958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285860"/>
            <a:ext cx="4572031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526</Words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Игры с природными материалами</vt:lpstr>
      <vt:lpstr>Цель проведения игр с природными материалами:</vt:lpstr>
      <vt:lpstr>Задачи игр</vt:lpstr>
      <vt:lpstr>Игра:  «Что изменилось?»</vt:lpstr>
      <vt:lpstr>Игра: «Загадочные мешочки»</vt:lpstr>
      <vt:lpstr>Игра: «Попади в кольцо»</vt:lpstr>
      <vt:lpstr>Игра: «Найди орешки для белочки»</vt:lpstr>
      <vt:lpstr>Игра: «Помоги Золушке»</vt:lpstr>
      <vt:lpstr>Игра: «Повтори картинку»</vt:lpstr>
      <vt:lpstr>Слайд 10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с природными материалами</dc:title>
  <cp:lastModifiedBy>Пользователь</cp:lastModifiedBy>
  <cp:revision>21</cp:revision>
  <dcterms:modified xsi:type="dcterms:W3CDTF">2013-12-30T05:29:31Z</dcterms:modified>
</cp:coreProperties>
</file>